
<file path=[Content_Types].xml><?xml version="1.0" encoding="utf-8"?>
<Types xmlns="http://schemas.openxmlformats.org/package/2006/content-types">
  <Default Extension="bin" ContentType="image/png"/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0001" r:id="rId2"/>
    <p:sldId id="40004" r:id="rId3"/>
    <p:sldId id="40009" r:id="rId4"/>
    <p:sldId id="40015" r:id="rId5"/>
    <p:sldId id="40022" r:id="rId6"/>
    <p:sldId id="40030" r:id="rId7"/>
    <p:sldId id="40039" r:id="rId8"/>
    <p:sldId id="40049" r:id="rId9"/>
    <p:sldId id="40060" r:id="rId10"/>
    <p:sldId id="40072" r:id="rId11"/>
    <p:sldId id="4008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20A"/>
    <a:srgbClr val="545454"/>
    <a:srgbClr val="3A3A3A"/>
    <a:srgbClr val="05B2AB"/>
    <a:srgbClr val="6DCBD5"/>
    <a:srgbClr val="00AEEE"/>
    <a:srgbClr val="382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3510" y="9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Props.xml.rels><?xml version="1.0" encoding="UTF-8" standalone="yes"?>
<Relationships xmlns="http://schemas.openxmlformats.org/package/2006/relationships"><Relationship Id="R1a23a7723f084c58" Type="http:/schemas.openxmlformats.org/officeDocument/2006/relationships/attachedTemplate" Target="NULL" TargetMode="External"/></Relationships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CFAC797-4DEC-4BEF-82BD-38641B113F2C}"/>
              </a:ext>
            </a:extLst>
          </p:cNvPr>
          <p:cNvSpPr/>
          <p:nvPr userDrawn="1"/>
        </p:nvSpPr>
        <p:spPr>
          <a:xfrm>
            <a:off x="0" y="0"/>
            <a:ext cx="8941699" cy="6858000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586179-55C3-48AA-84E3-D0FA587D779E}"/>
              </a:ext>
            </a:extLst>
          </p:cNvPr>
          <p:cNvSpPr/>
          <p:nvPr userDrawn="1"/>
        </p:nvSpPr>
        <p:spPr>
          <a:xfrm>
            <a:off x="0" y="55857"/>
            <a:ext cx="8868872" cy="6746286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97EBC6B-C838-4C6A-8E46-3157C55C6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264" y="2976560"/>
            <a:ext cx="7968343" cy="904875"/>
          </a:xfrm>
          <a:prstGeom prst="rect">
            <a:avLst/>
          </a:prstGeom>
        </p:spPr>
        <p:txBody>
          <a:bodyPr anchor="ctr"/>
          <a:lstStyle>
            <a:lvl1pPr algn="ctr">
              <a:defRPr sz="3600" b="0">
                <a:solidFill>
                  <a:srgbClr val="FF820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E08AD5-0B04-490F-8BF4-5A3D94827D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8376" y="3047998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CFAC797-4DEC-4BEF-82BD-38641B113F2C}"/>
              </a:ext>
            </a:extLst>
          </p:cNvPr>
          <p:cNvSpPr/>
          <p:nvPr userDrawn="1"/>
        </p:nvSpPr>
        <p:spPr>
          <a:xfrm>
            <a:off x="0" y="0"/>
            <a:ext cx="8941699" cy="6858000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586179-55C3-48AA-84E3-D0FA587D779E}"/>
              </a:ext>
            </a:extLst>
          </p:cNvPr>
          <p:cNvSpPr/>
          <p:nvPr userDrawn="1"/>
        </p:nvSpPr>
        <p:spPr>
          <a:xfrm>
            <a:off x="0" y="55857"/>
            <a:ext cx="8868872" cy="6746286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>
                <a:ln>
                  <a:noFill/>
                </a:ln>
                <a:latin typeface="Montserrat" panose="00000800000000000000" pitchFamily="50" charset="0"/>
              </a:rPr>
              <a:t>`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97EBC6B-C838-4C6A-8E46-3157C55C6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264" y="2976560"/>
            <a:ext cx="7968343" cy="904875"/>
          </a:xfrm>
          <a:prstGeom prst="rect">
            <a:avLst/>
          </a:prstGeom>
        </p:spPr>
        <p:txBody>
          <a:bodyPr anchor="ctr"/>
          <a:lstStyle>
            <a:lvl1pPr algn="ctr">
              <a:defRPr sz="3600" b="0">
                <a:solidFill>
                  <a:srgbClr val="FF820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E08AD5-0B04-490F-8BF4-5A3D94827D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8376" y="3047998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641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FA27350-B775-4966-84A4-053A1F6393A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0D8F26-E58C-41AE-821A-8203C57BA27F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5AB2A3-B5FB-4C21-8D93-C72EE980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47" y="2472698"/>
            <a:ext cx="8707590" cy="904875"/>
          </a:xfrm>
          <a:prstGeom prst="rect">
            <a:avLst/>
          </a:prstGeom>
        </p:spPr>
        <p:txBody>
          <a:bodyPr anchor="ctr"/>
          <a:lstStyle>
            <a:lvl1pPr>
              <a:defRPr sz="2800">
                <a:solidFill>
                  <a:srgbClr val="3A3A3A"/>
                </a:solidFill>
                <a:latin typeface="Montserrat" panose="000008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4B7D99-61B0-4191-92DE-864227755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1147" y="3528808"/>
            <a:ext cx="8707590" cy="14002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3A3A3A"/>
                </a:solidFill>
                <a:latin typeface="Montserrat" panose="000008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45E088C-2BD9-440C-9BD8-B781BF4E23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76F348B-57F2-4013-AC14-419D501484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E1B9D39-4887-498F-994B-9B167F56D5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A5023D27-9D68-4E6D-9C90-2B3C9C827B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8376" y="3047998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41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231A8E-131B-41E9-8DC7-387DEF2B7DA7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8D98F0-E7DF-45DC-8BC2-FBD7D97B262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84325AE-7684-4B07-9D4F-445B1F15FD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9897400-342B-4458-B12D-2F5154515A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4749172-F09F-461F-A687-BE1759E5FF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F38B3D3-D400-4DE3-8A3C-09DA58202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21"/>
            <a:ext cx="8629650" cy="748512"/>
          </a:xfrm>
          <a:prstGeom prst="rect">
            <a:avLst/>
          </a:prstGeom>
        </p:spPr>
        <p:txBody>
          <a:bodyPr anchor="b"/>
          <a:lstStyle>
            <a:lvl1pPr>
              <a:defRPr sz="4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A56E3DC-6CAD-4EA0-A112-33357E491D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0355"/>
            <a:ext cx="10515600" cy="3917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9574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DE0335-E237-48F7-83D5-4EEE98DF6D0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8E4D1-3A76-481F-A67D-E305644FE9BE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1A148B3-90E2-4144-B97B-95BAFD631F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0273D5E-0E90-412D-9799-65441B23B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8C86483-E867-4137-A71D-582C52054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FD1BD8-B6F9-4791-AC61-BB5EEFAB5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21"/>
            <a:ext cx="8629650" cy="748512"/>
          </a:xfrm>
          <a:prstGeom prst="rect">
            <a:avLst/>
          </a:prstGeom>
        </p:spPr>
        <p:txBody>
          <a:bodyPr anchor="b"/>
          <a:lstStyle>
            <a:lvl1pPr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C6C0675-24BC-41C5-AD7E-C922A2CC5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0355"/>
            <a:ext cx="10515600" cy="3917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5222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ing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AB2A3-B5FB-4C21-8D93-C72EE980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21"/>
            <a:ext cx="8629650" cy="748512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4B7D99-61B0-4191-92DE-864227755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0355"/>
            <a:ext cx="10515600" cy="3917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E76A5D-16C9-4D38-8521-A3A75C454AF9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B8F022-911D-4F70-A08D-7828F2C4E925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62C7FE-FFAA-4CC5-B849-36A121921C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B0AAE10-AFE3-4136-A27C-1CBB0CA78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F71FBC8-DB0C-4CC5-A8A2-B48129BDA3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762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">
            <a:extLst>
              <a:ext uri="{FF2B5EF4-FFF2-40B4-BE49-F238E27FC236}">
                <a16:creationId xmlns:a16="http://schemas.microsoft.com/office/drawing/2014/main" id="{3C07D2B0-58F5-45E6-9FED-535E1F730C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999" y="1379367"/>
            <a:ext cx="7557655" cy="459359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>
              <a:defRPr sz="1200">
                <a:solidFill>
                  <a:srgbClr val="3A3A3A"/>
                </a:solidFill>
                <a:latin typeface="Montserrat" panose="00000800000000000000" pitchFamily="50" charset="0"/>
              </a:defRPr>
            </a:lvl2pPr>
            <a:lvl3pPr>
              <a:defRPr sz="1100">
                <a:solidFill>
                  <a:srgbClr val="3A3A3A"/>
                </a:solidFill>
                <a:latin typeface="Montserrat" panose="00000800000000000000" pitchFamily="50" charset="0"/>
              </a:defRPr>
            </a:lvl3pPr>
            <a:lvl4pPr>
              <a:defRPr sz="1050">
                <a:solidFill>
                  <a:srgbClr val="3A3A3A"/>
                </a:solidFill>
                <a:latin typeface="Montserrat" panose="00000800000000000000" pitchFamily="50" charset="0"/>
              </a:defRPr>
            </a:lvl4pPr>
            <a:lvl5pPr>
              <a:defRPr sz="1050">
                <a:solidFill>
                  <a:srgbClr val="3A3A3A"/>
                </a:solidFill>
                <a:latin typeface="Montserrat" panose="00000800000000000000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300778" cy="821748"/>
          </a:xfrm>
          <a:prstGeom prst="rect">
            <a:avLst/>
          </a:prstGeom>
        </p:spPr>
        <p:txBody>
          <a:bodyPr anchor="ctr"/>
          <a:lstStyle>
            <a:lvl1pPr algn="l"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7FEDF3-8C9A-441B-9795-BB0FB0369ABD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EC63DF-A107-4D13-B748-D37CDB99A82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8468086-7E34-4799-9E3D-63C09FD686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30F21C1-5D42-4FA4-A2E5-2C3D2F344D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5F7EA34-D787-4758-B648-5E76AEBE87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16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">
            <a:extLst>
              <a:ext uri="{FF2B5EF4-FFF2-40B4-BE49-F238E27FC236}">
                <a16:creationId xmlns:a16="http://schemas.microsoft.com/office/drawing/2014/main" id="{3C07D2B0-58F5-45E6-9FED-535E1F730C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999" y="1379367"/>
            <a:ext cx="7557655" cy="459359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>
                <a:solidFill>
                  <a:srgbClr val="3A3A3A"/>
                </a:solidFill>
                <a:latin typeface="Montserrat" panose="00000800000000000000" pitchFamily="50" charset="0"/>
              </a:defRPr>
            </a:lvl1pPr>
            <a:lvl2pPr>
              <a:defRPr sz="1200">
                <a:solidFill>
                  <a:srgbClr val="3A3A3A"/>
                </a:solidFill>
                <a:latin typeface="Montserrat" panose="00000800000000000000" pitchFamily="50" charset="0"/>
              </a:defRPr>
            </a:lvl2pPr>
            <a:lvl3pPr>
              <a:defRPr sz="1100">
                <a:solidFill>
                  <a:srgbClr val="3A3A3A"/>
                </a:solidFill>
                <a:latin typeface="Montserrat" panose="00000800000000000000" pitchFamily="50" charset="0"/>
              </a:defRPr>
            </a:lvl3pPr>
            <a:lvl4pPr>
              <a:defRPr sz="1050">
                <a:solidFill>
                  <a:srgbClr val="3A3A3A"/>
                </a:solidFill>
                <a:latin typeface="Montserrat" panose="00000800000000000000" pitchFamily="50" charset="0"/>
              </a:defRPr>
            </a:lvl4pPr>
            <a:lvl5pPr>
              <a:defRPr sz="1050">
                <a:solidFill>
                  <a:srgbClr val="3A3A3A"/>
                </a:solidFill>
                <a:latin typeface="Montserrat" panose="00000800000000000000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 anchor="ctr"/>
          <a:lstStyle>
            <a:lvl1pPr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">
            <a:extLst>
              <a:ext uri="{FF2B5EF4-FFF2-40B4-BE49-F238E27FC236}">
                <a16:creationId xmlns:a16="http://schemas.microsoft.com/office/drawing/2014/main" id="{3C07D2B0-58F5-45E6-9FED-535E1F730C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999" y="1379367"/>
            <a:ext cx="11603738" cy="459359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 anchor="ctr"/>
          <a:lstStyle>
            <a:lvl1pPr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B11520-4CC4-4EC2-85DC-384565497D85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A89021-F3CF-47E4-A302-CDF71AF07A7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0462794-3A40-4D57-86F8-FE110A71DB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CD16C3D-3DF9-4667-A1FF-590D1843C0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36FA444F-2390-49F7-933E-E4C5DBABFB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4624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C07D2B0-58F5-45E6-9FED-535E1F730C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999" y="1379367"/>
            <a:ext cx="6787897" cy="459359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AAF016C-CD2B-43F5-A10A-475CFA953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4985"/>
            <a:ext cx="8212643" cy="821748"/>
          </a:xfrm>
          <a:prstGeom prst="rect">
            <a:avLst/>
          </a:prstGeom>
        </p:spPr>
        <p:txBody>
          <a:bodyPr anchor="ctr"/>
          <a:lstStyle>
            <a:lvl1pPr>
              <a:defRPr sz="36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26647305-98C7-4BC0-80D7-30F5C42BD87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74025" y="1408113"/>
            <a:ext cx="3749675" cy="2268537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3A3A3A"/>
                </a:solidFill>
                <a:latin typeface="Montserrat" panose="00000800000000000000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929A10-976C-4041-A3C7-DE34CC1FF313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5DAADB-8A78-436A-883F-B0F89313BD96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4E44E22-FFE1-46DD-9DC4-8C7944C4EE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30AF6B37-EC6D-4D54-91F2-1255A25FB1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C5CB277-DC30-4348-B23F-728A4785DE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3552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8835E7-C677-48FB-8A18-F9E5F3ED60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45454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Comfortaa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C76517-44D4-4BD4-8F42-70C6A9A3C7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FF820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Comfortaa" pitchFamily="2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FA3A891-F83E-4EBA-B352-3E19786845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0" y="3048000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25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9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97D8943-C5CF-4FDF-84FF-72690BD175E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599851" y="152709"/>
            <a:ext cx="2438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04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72" r:id="rId4"/>
    <p:sldLayoutId id="2147483673" r:id="rId5"/>
    <p:sldLayoutId id="2147483675" r:id="rId6"/>
    <p:sldLayoutId id="2147483664" r:id="rId7"/>
    <p:sldLayoutId id="2147483674" r:id="rId8"/>
    <p:sldLayoutId id="2147483676" r:id="rId9"/>
    <p:sldLayoutId id="2147483677" r:id="rId10"/>
    <p:sldLayoutId id="2147483678" r:id="rId11"/>
    <p:sldLayoutId id="214748366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in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in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bin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bin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bin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bin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bin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Heading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AF38B3D3-D400-4DE3-8A3C-09DA58202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418" y="1393191"/>
            <a:ext cx="8629650" cy="74851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AU" dirty="0"/>
              <a:t>How to register a security key to your Salesforce account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A56E3DC-6CAD-4EA0-A112-33357E491D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418" y="2711925"/>
            <a:ext cx="10515600" cy="391729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b="0" i="0" u="none" dirty="0"/>
              <a:t>This guide will run you through the process.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12ED71-8EB0-1DEC-F90D-1F025C05614D}"/>
              </a:ext>
            </a:extLst>
          </p:cNvPr>
          <p:cNvSpPr/>
          <p:nvPr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8DCC73-D3D3-0026-7C74-872D1E2852DA}"/>
              </a:ext>
            </a:extLst>
          </p:cNvPr>
          <p:cNvSpPr/>
          <p:nvPr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D0B69-9856-6CFA-B006-015E67C72B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880A5-9BA5-910D-C9E2-B52BA3401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5D64E-AA7E-141D-F4A8-DB66489549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9574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1. </a:t>
            </a:r>
            <a:r>
              <a:rPr lang="en-AU" b="0" i="0" u="none" dirty="0"/>
              <a:t>Click on your profile picture</a:t>
            </a:r>
          </a:p>
          <a:p>
            <a:r>
              <a:t>2. </a:t>
            </a:r>
            <a:r>
              <a:rPr lang="en-AU" b="0" i="0" u="none" dirty="0"/>
              <a:t>Click on </a:t>
            </a:r>
            <a:r>
              <a:rPr lang="en-AU" b="1" i="0" u="none" dirty="0"/>
              <a:t>Settings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2</a:t>
            </a:fld>
            <a:endParaRPr lang="en-AU"/>
          </a:p>
        </p:txBody>
      </p:sp>
      <p:pic>
        <p:nvPicPr>
          <p:cNvPr id="4000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45045"/>
            <a:ext cx="7557655" cy="406223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D700F6E-D9B4-1E7E-BA8F-DC7BFF335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3. </a:t>
            </a:r>
            <a:r>
              <a:rPr lang="en-AU" b="0" i="0" u="none" dirty="0"/>
              <a:t>Click on </a:t>
            </a:r>
            <a:r>
              <a:rPr lang="en-AU" b="1" i="0" u="none" dirty="0"/>
              <a:t>Advanced User Details</a:t>
            </a:r>
            <a:r>
              <a:rPr lang="en-AU" b="0" i="0" u="none" dirty="0"/>
              <a:t> in the </a:t>
            </a:r>
            <a:r>
              <a:rPr lang="en-AU" b="1" i="0" u="none" dirty="0"/>
              <a:t>My Personal Information Section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3</a:t>
            </a:fld>
            <a:endParaRPr lang="en-AU"/>
          </a:p>
        </p:txBody>
      </p:sp>
      <p:pic>
        <p:nvPicPr>
          <p:cNvPr id="40010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45045"/>
            <a:ext cx="7557655" cy="406223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2B3FBE0-038D-EF0D-EED1-365DE088F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4. </a:t>
            </a:r>
            <a:r>
              <a:rPr lang="en-AU" b="0" i="0" u="none" dirty="0"/>
              <a:t>Click </a:t>
            </a:r>
            <a:r>
              <a:rPr lang="en-AU" b="1" i="0" u="none" dirty="0"/>
              <a:t>[</a:t>
            </a:r>
            <a:r>
              <a:rPr lang="en-AU" b="1" i="0" u="sng" dirty="0"/>
              <a:t>Register</a:t>
            </a:r>
            <a:r>
              <a:rPr lang="en-AU" b="1" i="0" u="none" dirty="0"/>
              <a:t>]</a:t>
            </a:r>
            <a:r>
              <a:rPr lang="en-AU" b="0" i="0" u="none" dirty="0"/>
              <a:t> on the </a:t>
            </a:r>
            <a:r>
              <a:rPr lang="en-AU" b="1" i="0" u="none" dirty="0"/>
              <a:t>Security Key</a:t>
            </a:r>
            <a:r>
              <a:rPr lang="en-AU" b="0" i="0" u="none" dirty="0"/>
              <a:t> line. If you don't see the Security Key line please contact your Salesforce Administrator.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4</a:t>
            </a:fld>
            <a:endParaRPr lang="en-AU"/>
          </a:p>
        </p:txBody>
      </p:sp>
      <p:pic>
        <p:nvPicPr>
          <p:cNvPr id="4001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45045"/>
            <a:ext cx="7557655" cy="406223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E14BEA0-9563-99A0-B097-BFCD9A377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5. </a:t>
            </a:r>
            <a:r>
              <a:rPr lang="en-AU" b="0" i="0" u="none" dirty="0"/>
              <a:t>If prompted, verify yourself.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5</a:t>
            </a:fld>
            <a:endParaRPr lang="en-AU"/>
          </a:p>
        </p:txBody>
      </p:sp>
      <p:pic>
        <p:nvPicPr>
          <p:cNvPr id="40023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45045"/>
            <a:ext cx="7557655" cy="406223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6478F1C-22F1-25B0-DD6C-D80F3C16F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6. </a:t>
            </a:r>
            <a:r>
              <a:rPr lang="en-AU" b="0" i="0" u="none" dirty="0"/>
              <a:t>Click </a:t>
            </a:r>
            <a:r>
              <a:rPr lang="en-AU" b="1" i="0" u="none" dirty="0"/>
              <a:t>Register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6</a:t>
            </a:fld>
            <a:endParaRPr lang="en-AU"/>
          </a:p>
        </p:txBody>
      </p:sp>
      <p:pic>
        <p:nvPicPr>
          <p:cNvPr id="40031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45045"/>
            <a:ext cx="7557655" cy="406223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F073CCD-288A-C40D-5F65-35A3C7D71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7. </a:t>
            </a:r>
            <a:r>
              <a:rPr lang="en-AU" b="0" i="0" u="none" dirty="0"/>
              <a:t>Follow the prompts from your browser and OS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7</a:t>
            </a:fld>
            <a:endParaRPr lang="en-AU"/>
          </a:p>
        </p:txBody>
      </p:sp>
      <p:pic>
        <p:nvPicPr>
          <p:cNvPr id="40040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45045"/>
            <a:ext cx="7557655" cy="406223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936F50C-7124-5117-8D77-3D2348B8D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8. </a:t>
            </a:r>
            <a:r>
              <a:rPr lang="en-AU" b="0" i="0" u="none" dirty="0"/>
              <a:t>Give your key a name so you can identify it in Salesforce later</a:t>
            </a:r>
          </a:p>
          <a:p>
            <a:r>
              <a:t>9. </a:t>
            </a:r>
            <a:r>
              <a:rPr lang="en-AU" b="0" i="0" u="none" dirty="0"/>
              <a:t>Click </a:t>
            </a:r>
            <a:r>
              <a:rPr lang="en-AU" b="1" i="0" u="none" dirty="0"/>
              <a:t>Save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8</a:t>
            </a:fld>
            <a:endParaRPr lang="en-AU"/>
          </a:p>
        </p:txBody>
      </p:sp>
      <p:pic>
        <p:nvPicPr>
          <p:cNvPr id="40050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45045"/>
            <a:ext cx="7557655" cy="406223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16E77E1-8027-8284-71B5-C2A8A7002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10. </a:t>
            </a:r>
            <a:r>
              <a:rPr lang="en-AU" b="0" i="0" u="none" dirty="0"/>
              <a:t>You will see a green checkmark appear confirming that you've successfully added your security key to your Salesforce account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9</a:t>
            </a:fld>
            <a:endParaRPr lang="en-AU"/>
          </a:p>
        </p:txBody>
      </p:sp>
      <p:pic>
        <p:nvPicPr>
          <p:cNvPr id="40061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45045"/>
            <a:ext cx="7557655" cy="406223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AE8EE83-EF5B-F564-BD12-21ED2D97C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4369C3-FF94-4AB3-BA24-12A3764CD3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3400" y="1379367"/>
            <a:ext cx="3831336" cy="45935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11. </a:t>
            </a:r>
            <a:r>
              <a:rPr lang="en-AU" b="0" i="0" u="none" dirty="0"/>
              <a:t>You will be redirected back to the home page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D786E9-4615-41BB-B148-95535119AEE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BE6D2-C035-4C8D-A428-4835239D8C0B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CBD420A-2419-4E76-A732-2F17414F7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247CF7B-4007-4669-8334-9FC1CD5D9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8C855A-6165-416F-8A62-895AC9ECC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10</a:t>
            </a:fld>
            <a:endParaRPr lang="en-AU"/>
          </a:p>
        </p:txBody>
      </p:sp>
      <p:pic>
        <p:nvPicPr>
          <p:cNvPr id="40073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645045"/>
            <a:ext cx="7557655" cy="406223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A669B63-2303-2AA4-C0CC-C8853AB4D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3872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Heading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DE0335-E237-48F7-83D5-4EEE98DF6D04}"/>
              </a:ext>
            </a:extLst>
          </p:cNvPr>
          <p:cNvSpPr/>
          <p:nvPr userDrawn="1"/>
        </p:nvSpPr>
        <p:spPr>
          <a:xfrm>
            <a:off x="0" y="6109487"/>
            <a:ext cx="12192000" cy="748512"/>
          </a:xfrm>
          <a:prstGeom prst="rect">
            <a:avLst/>
          </a:prstGeom>
          <a:solidFill>
            <a:srgbClr val="FF820A"/>
          </a:solidFill>
          <a:ln>
            <a:solidFill>
              <a:srgbClr val="FF8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Montserrat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8E4D1-3A76-481F-A67D-E305644FE9BE}"/>
              </a:ext>
            </a:extLst>
          </p:cNvPr>
          <p:cNvSpPr/>
          <p:nvPr userDrawn="1"/>
        </p:nvSpPr>
        <p:spPr>
          <a:xfrm>
            <a:off x="0" y="6205115"/>
            <a:ext cx="12192000" cy="667593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noFill/>
              </a:ln>
              <a:latin typeface="Montserrat" panose="00000800000000000000" pitchFamily="50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1A148B3-90E2-4144-B97B-95BAFD631F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F414E308-8310-4B79-98BC-3119D908976A}" type="datetimeFigureOut">
              <a:rPr lang="en-AU" smtClean="0"/>
              <a:pPr/>
              <a:t>27/03/2023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0273D5E-0E90-412D-9799-65441B23B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endParaRPr lang="en-A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8C86483-E867-4137-A71D-582C52054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Montserrat" panose="00000800000000000000" pitchFamily="50" charset="0"/>
              </a:defRPr>
            </a:lvl1pPr>
          </a:lstStyle>
          <a:p>
            <a:fld id="{BAEE6AF9-9816-4BCF-90CF-BDB1A9074E6A}" type="slidenum">
              <a:rPr lang="en-AU" smtClean="0"/>
              <a:pPr/>
              <a:t>11</a:t>
            </a:fld>
            <a:endParaRPr lang="en-AU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FD1BD8-B6F9-4791-AC61-BB5EEFAB5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919" y="638182"/>
            <a:ext cx="8629650" cy="74851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dirty="0"/>
              <a:t>You're done!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C6C0675-24BC-41C5-AD7E-C922A2CC5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919" y="1956916"/>
            <a:ext cx="10515600" cy="391729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b="0" i="0" u="none" dirty="0"/>
              <a:t>Congratulations, you've reached the end of the guide.</a:t>
            </a:r>
          </a:p>
          <a:p>
            <a:r>
              <a:rPr lang="en-AU" b="0" i="0" u="none" dirty="0"/>
              <a:t>You can now use your security key as your 2nd factor of authentication when signing into Salesforce</a:t>
            </a:r>
          </a:p>
        </p:txBody>
      </p:sp>
    </p:spTree>
    <p:extLst>
      <p:ext uri="{BB962C8B-B14F-4D97-AF65-F5344CB8AC3E}">
        <p14:creationId xmlns:p14="http://schemas.microsoft.com/office/powerpoint/2010/main" val="1705222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idekick Softwar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E55AB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Template.potx" id="{C2C67E3D-A660-40A5-A45A-9A82135E23C7}" vid="{47181758-F100-4570-BCDE-624A1F09B33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CAFACE4378264388374B453583C036" ma:contentTypeVersion="18" ma:contentTypeDescription="Create a new document." ma:contentTypeScope="" ma:versionID="167d02b0247930873144624fed13587b">
  <xsd:schema xmlns:xsd="http://www.w3.org/2001/XMLSchema" xmlns:xs="http://www.w3.org/2001/XMLSchema" xmlns:p="http://schemas.microsoft.com/office/2006/metadata/properties" xmlns:ns2="745e5142-ff1e-4393-922d-7893cd36b48d" xmlns:ns3="0c761123-8cd7-473c-9881-29662bff6c3e" targetNamespace="http://schemas.microsoft.com/office/2006/metadata/properties" ma:root="true" ma:fieldsID="ca86329c57b14ef64312a2b16ad3c028" ns2:_="" ns3:_="">
    <xsd:import namespace="745e5142-ff1e-4393-922d-7893cd36b48d"/>
    <xsd:import namespace="0c761123-8cd7-473c-9881-29662bff6c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LengthInSeconds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5e5142-ff1e-4393-922d-7893cd36b4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53eb26d-982b-47dc-b115-c16115a7e8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Notes" ma:index="24" nillable="true" ma:displayName="Notes" ma:format="Dropdown" ma:internalName="Note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761123-8cd7-473c-9881-29662bff6c3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77a91eb-033e-465b-a7ba-01fa777a594b}" ma:internalName="TaxCatchAll" ma:showField="CatchAllData" ma:web="0c761123-8cd7-473c-9881-29662bff6c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c761123-8cd7-473c-9881-29662bff6c3e" xsi:nil="true"/>
    <Notes xmlns="745e5142-ff1e-4393-922d-7893cd36b48d" xsi:nil="true"/>
    <lcf76f155ced4ddcb4097134ff3c332f xmlns="745e5142-ff1e-4393-922d-7893cd36b4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D9758FE-19E0-4825-95F1-C0BB372306A4}"/>
</file>

<file path=customXml/itemProps2.xml><?xml version="1.0" encoding="utf-8"?>
<ds:datastoreItem xmlns:ds="http://schemas.openxmlformats.org/officeDocument/2006/customXml" ds:itemID="{B38C8995-78C0-46AD-8D53-0BF26C0B8F8E}"/>
</file>

<file path=customXml/itemProps3.xml><?xml version="1.0" encoding="utf-8"?>
<ds:datastoreItem xmlns:ds="http://schemas.openxmlformats.org/officeDocument/2006/customXml" ds:itemID="{F91CD65F-F78A-483C-9617-BD862F8FA8AE}"/>
</file>

<file path=docProps/app.xml><?xml version="1.0" encoding="utf-8"?>
<Properties xmlns="http://schemas.openxmlformats.org/officeDocument/2006/extended-properties" xmlns:vt="http://schemas.openxmlformats.org/officeDocument/2006/docPropsVTypes">
  <Template>20230327091304</Template>
  <TotalTime>1</TotalTime>
  <Words>195</Words>
  <Application>Microsoft Office PowerPoint</Application>
  <PresentationFormat>Widescreen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Comfortaa</vt:lpstr>
      <vt:lpstr>Montserrat</vt:lpstr>
      <vt:lpstr>Office Theme</vt:lpstr>
      <vt:lpstr>How to register a security key to your Salesforce account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You're done!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register a security key to your Salesforce account</dc:title>
  <dc:creator>Nigel Wilson</dc:creator>
  <cp:lastModifiedBy>Nigel Wilson</cp:lastModifiedBy>
  <cp:revision>1</cp:revision>
  <dcterms:created xsi:type="dcterms:W3CDTF">2023-03-26T22:13:07Z</dcterms:created>
  <dcterms:modified xsi:type="dcterms:W3CDTF">2023-03-26T22:14:52Z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0x0101000ECAFACE4378264388374B453583C036</vt:lpwstr>
  </property>
</Properties>
</file>